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DD39428-E79E-4DBE-BCD2-855BFF662C2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CHcitibikefinal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DEAE750-B35D-4A55-A807-D2FCF898B74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3/26/2020 6:55:55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 NY Start Stations (2)" id="10" name="slide10">
            <a:extLst>
              <a:ext uri="{FF2B5EF4-FFF2-40B4-BE49-F238E27FC236}">
                <a16:creationId xmlns:a16="http://schemas.microsoft.com/office/drawing/2014/main" id="{C4E41A12-1C39-40AB-AF4F-68F4E3DC82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870" y="0"/>
            <a:ext cx="113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End Stations by Zipcode (2)" id="11" name="slide11">
            <a:extLst>
              <a:ext uri="{FF2B5EF4-FFF2-40B4-BE49-F238E27FC236}">
                <a16:creationId xmlns:a16="http://schemas.microsoft.com/office/drawing/2014/main" id="{D3207662-1234-4A94-A32F-F46EEC6B34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"/>
            <a:ext cx="12192000" cy="68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 NY End Stations (2)" id="12" name="slide12">
            <a:extLst>
              <a:ext uri="{FF2B5EF4-FFF2-40B4-BE49-F238E27FC236}">
                <a16:creationId xmlns:a16="http://schemas.microsoft.com/office/drawing/2014/main" id="{E87BA2C4-159B-431D-A9BD-B11977876E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62" y="0"/>
            <a:ext cx="1205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3" name="slide13">
            <a:extLst>
              <a:ext uri="{FF2B5EF4-FFF2-40B4-BE49-F238E27FC236}">
                <a16:creationId xmlns:a16="http://schemas.microsoft.com/office/drawing/2014/main" id="{5E48F42D-5DE4-4158-B624-B23F33B11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14" name="slide14">
            <a:extLst>
              <a:ext uri="{FF2B5EF4-FFF2-40B4-BE49-F238E27FC236}">
                <a16:creationId xmlns:a16="http://schemas.microsoft.com/office/drawing/2014/main" id="{9B7E1932-5C52-4696-AD39-879F04C5F9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15" name="slide15">
            <a:extLst>
              <a:ext uri="{FF2B5EF4-FFF2-40B4-BE49-F238E27FC236}">
                <a16:creationId xmlns:a16="http://schemas.microsoft.com/office/drawing/2014/main" id="{E7187FFF-4684-4937-BC29-1CC74742B9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16" name="slide16">
            <a:extLst>
              <a:ext uri="{FF2B5EF4-FFF2-40B4-BE49-F238E27FC236}">
                <a16:creationId xmlns:a16="http://schemas.microsoft.com/office/drawing/2014/main" id="{CA281370-5B95-46A0-A98E-78F2CB245F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17" name="slide17">
            <a:extLst>
              <a:ext uri="{FF2B5EF4-FFF2-40B4-BE49-F238E27FC236}">
                <a16:creationId xmlns:a16="http://schemas.microsoft.com/office/drawing/2014/main" id="{D845C646-40BB-430B-8A51-2148B06C5A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8" name="slide18">
            <a:extLst>
              <a:ext uri="{FF2B5EF4-FFF2-40B4-BE49-F238E27FC236}">
                <a16:creationId xmlns:a16="http://schemas.microsoft.com/office/drawing/2014/main" id="{ABA9E971-7A8F-4BA5-BD86-589DB071A4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19" name="slide19">
            <a:extLst>
              <a:ext uri="{FF2B5EF4-FFF2-40B4-BE49-F238E27FC236}">
                <a16:creationId xmlns:a16="http://schemas.microsoft.com/office/drawing/2014/main" id="{7BF85798-5F6B-4D8F-9B5A-01D0C8FD95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des by gender (2)" id="2" name="slide2">
            <a:extLst>
              <a:ext uri="{FF2B5EF4-FFF2-40B4-BE49-F238E27FC236}">
                <a16:creationId xmlns:a16="http://schemas.microsoft.com/office/drawing/2014/main" id="{CF93FBD9-BB6F-4277-87FE-F54314E69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0" y="0"/>
            <a:ext cx="11126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Start Stations" id="20" name="slide20">
            <a:extLst>
              <a:ext uri="{FF2B5EF4-FFF2-40B4-BE49-F238E27FC236}">
                <a16:creationId xmlns:a16="http://schemas.microsoft.com/office/drawing/2014/main" id="{A09CBE47-3049-4917-81D5-4E5DA2077B7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End Stations" id="21" name="slide21">
            <a:extLst>
              <a:ext uri="{FF2B5EF4-FFF2-40B4-BE49-F238E27FC236}">
                <a16:creationId xmlns:a16="http://schemas.microsoft.com/office/drawing/2014/main" id="{73849C1E-E235-47CD-A261-7AA691846D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de frequency by distance" id="22" name="slide22">
            <a:extLst>
              <a:ext uri="{FF2B5EF4-FFF2-40B4-BE49-F238E27FC236}">
                <a16:creationId xmlns:a16="http://schemas.microsoft.com/office/drawing/2014/main" id="{D55CB626-8FDB-43CE-A25F-4A26BD7C244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% increase by gender (2)" id="3" name="slide3">
            <a:extLst>
              <a:ext uri="{FF2B5EF4-FFF2-40B4-BE49-F238E27FC236}">
                <a16:creationId xmlns:a16="http://schemas.microsoft.com/office/drawing/2014/main" id="{1022AB14-2E7C-4C74-8F8B-639486D77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Popular Distances by Season (2)" id="4" name="slide4">
            <a:extLst>
              <a:ext uri="{FF2B5EF4-FFF2-40B4-BE49-F238E27FC236}">
                <a16:creationId xmlns:a16="http://schemas.microsoft.com/office/drawing/2014/main" id="{AD461771-60D9-4D5A-8CCE-7D3A3ACC1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4" y="0"/>
            <a:ext cx="10342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ual rides by distance (2)" id="5" name="slide5">
            <a:extLst>
              <a:ext uri="{FF2B5EF4-FFF2-40B4-BE49-F238E27FC236}">
                <a16:creationId xmlns:a16="http://schemas.microsoft.com/office/drawing/2014/main" id="{DE25137C-E6A1-4DBF-BC36-01DA5042A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91" y="0"/>
            <a:ext cx="911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ual Rides by Distance (Jan, Apr, Jul, Oct) (4)" id="6" name="slide6">
            <a:extLst>
              <a:ext uri="{FF2B5EF4-FFF2-40B4-BE49-F238E27FC236}">
                <a16:creationId xmlns:a16="http://schemas.microsoft.com/office/drawing/2014/main" id="{75F45356-EB47-4CA0-96C9-688F82A620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" y="0"/>
            <a:ext cx="12146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ual Rides by Ages (2)" id="7" name="slide7">
            <a:extLst>
              <a:ext uri="{FF2B5EF4-FFF2-40B4-BE49-F238E27FC236}">
                <a16:creationId xmlns:a16="http://schemas.microsoft.com/office/drawing/2014/main" id="{C6EBBF1B-42D4-4208-AB14-8789DB8C06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94" y="0"/>
            <a:ext cx="9719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ual % increase by Ages (2)" id="8" name="slide8">
            <a:extLst>
              <a:ext uri="{FF2B5EF4-FFF2-40B4-BE49-F238E27FC236}">
                <a16:creationId xmlns:a16="http://schemas.microsoft.com/office/drawing/2014/main" id="{857D7542-A4BA-4BD5-BCCE-CFE408951B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8" y="0"/>
            <a:ext cx="11459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 Start Stations by Zipcode (2)" id="9" name="slide9">
            <a:extLst>
              <a:ext uri="{FF2B5EF4-FFF2-40B4-BE49-F238E27FC236}">
                <a16:creationId xmlns:a16="http://schemas.microsoft.com/office/drawing/2014/main" id="{B233885F-7367-4C7E-9129-418E17731B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85"/>
            <a:ext cx="12192000" cy="65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2020-03-26T10:56:08Z</dcterms:created>
  <dcterms:modified xsi:type="dcterms:W3CDTF">2020-03-26T10:56:08Z</dcterms:modified>
</cp:coreProperties>
</file>